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EE0A003-2B79-4C08-92E7-5622FEA06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7441AA78-6E0C-4CE3-B988-1B0AED4E9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71CA97E-0A81-4451-9B09-9CBA2762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DC38C0D-9F56-4779-9974-4B566CD9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AB9A6ECF-F7F8-4620-9D51-310ACFFA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00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44CAA2E-7E92-4C7C-BBB4-446D15F6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F1B262C5-DFC8-4091-8598-69548A7DB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3F40FA6-BC0B-4097-906D-25B409B8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905E9DC5-A5A3-44F2-93C6-8C703D0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7A28AAA4-FC9E-42A2-BA3C-3655BE5D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1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F56C9890-FE98-4264-8D3B-E4E30B364D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76AAE212-16FA-4DC2-9B9B-A3897B022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15A6F652-7578-47D9-BFD1-F8AF5C45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A542790-4F67-4D04-AED8-A1EAF732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F5BFEB0-DFC1-4C91-BFE9-4D39F1B8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99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4604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A401640-0919-4111-AEF7-14FDB0C0F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815F08E-CAAE-41A1-9829-CB7DF9257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3C01AA59-3B3F-4CCC-AE98-D1D5A448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1D22E7DD-BD69-4A4F-BBF8-CC87ADE21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57F157F0-9CDD-458A-B5F1-E824E17C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63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ACB036F-7603-45F3-912F-47E0E3CEC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98191D27-4535-469A-B823-80485DA2D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D47FC871-2D01-41EE-A648-6E004200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C5EB17EF-5551-4CA9-A374-8DC935D3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8281368-017F-4E08-95D9-4591748A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2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441DF5C-DC9D-4CE2-B7DD-43B940FF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02EBAC7-3E3B-4152-97B2-C2274D3AD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E208FB50-74C1-4791-8081-E37BD2744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B6ECDBF3-A810-4A56-AB11-072D09CC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AA4444F-6ED8-4A07-8BFC-CDFD5B35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CA265BBB-3C1B-4D72-B28B-69A2DB42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8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589DBA5-6F9A-43B5-8836-68E39DF8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86E60CF4-2986-41F6-B8EE-65714276A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7A84708D-3A08-4503-9D79-62A5BFB34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E8F0994B-B2D5-4033-94EE-B3C10CDB6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AF132DBA-B892-43AA-A30A-DBF769FA4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3AA4AA1E-C612-4CF5-979A-7974E413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3DD514BC-3C61-4F20-B4CD-2FEA9522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B9CF0D74-31D7-43CE-A433-52D05542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5D9F918-47F3-4813-9224-2B6598AF1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84DD0B53-A1B5-49F8-9402-E660F440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989EB944-DC5A-4F13-9968-12B63851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4D11EBEA-4C0A-4D55-AECC-60716D5A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9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23249B0C-82BD-4507-AF17-010831BF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D91505EC-150E-4F9B-A031-6D49B60A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7B2E14D6-FADC-4A8B-B8AB-CA315D4D1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1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0A87382-1C74-45FA-A86F-B8B4B1EF3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3F13668A-DE35-4DE3-9A6D-BD183EC55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4B0E814B-2615-473F-9A34-848F85CE2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3464B20E-5BDA-4F48-BFDD-9F97DDA3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BA665A6-900C-43A0-B544-486EC4D7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EFCAF692-D25B-4AA6-96F9-D8D8D648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2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BACCC2C-06CF-49B4-B278-8F27B5833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76194A34-0B22-4282-86F8-4BA953FAE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B856F150-E5E8-4CE2-914B-3689AC18D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5ED14711-A112-4DEB-BE7C-C20C896D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591615E1-469C-41DB-BD9B-9684A609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388547C7-B452-4AEA-8F00-0C8D7213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28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B9304493-217D-48A8-A6CC-8F781363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3B772385-DE16-474E-997D-BEC9B5946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D927A843-64C7-4F72-8C59-5F9233450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2522-B88D-4892-9B05-234B43E8479B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04/05/43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A1505094-7B1A-41EE-BED0-690025AFB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693B8A18-18A4-4E6C-B6C8-6344722CC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F4DD-51FC-40B1-B952-134E6C53DFF6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1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رسم 2">
            <a:extLst>
              <a:ext uri="{FF2B5EF4-FFF2-40B4-BE49-F238E27FC236}">
                <a16:creationId xmlns:a16="http://schemas.microsoft.com/office/drawing/2014/main" xmlns="" id="{00964711-D18F-42F6-9D8F-847F3607F9DC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8749" t="70667" r="16754" b="1481"/>
          <a:stretch/>
        </p:blipFill>
        <p:spPr>
          <a:xfrm>
            <a:off x="7374890" y="4429919"/>
            <a:ext cx="4817110" cy="2416175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87DE1821-442E-4638-972A-DB23AD0799F3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25748" y="5638006"/>
            <a:ext cx="850265" cy="811530"/>
          </a:xfrm>
          <a:prstGeom prst="rect">
            <a:avLst/>
          </a:prstGeom>
          <a:noFill/>
        </p:spPr>
      </p:pic>
      <p:pic>
        <p:nvPicPr>
          <p:cNvPr id="4" name="صورة 3" descr="صورة تحتوي على نص, منضدة, طاولة عمل&#10;&#10;تم إنشاء الوصف تلقائياً">
            <a:extLst>
              <a:ext uri="{FF2B5EF4-FFF2-40B4-BE49-F238E27FC236}">
                <a16:creationId xmlns:a16="http://schemas.microsoft.com/office/drawing/2014/main" xmlns="" id="{A84BADAA-2257-4959-B3D2-7C669A958E50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9" t="10735" r="39776" b="71941"/>
          <a:stretch/>
        </p:blipFill>
        <p:spPr bwMode="auto">
          <a:xfrm>
            <a:off x="0" y="0"/>
            <a:ext cx="3235325" cy="23679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8" name="مجموعة 47"/>
          <p:cNvGrpSpPr/>
          <p:nvPr/>
        </p:nvGrpSpPr>
        <p:grpSpPr>
          <a:xfrm>
            <a:off x="1617662" y="1010095"/>
            <a:ext cx="6420308" cy="4796870"/>
            <a:chOff x="4939304" y="1056945"/>
            <a:chExt cx="5444310" cy="4150579"/>
          </a:xfrm>
        </p:grpSpPr>
        <p:sp>
          <p:nvSpPr>
            <p:cNvPr id="49" name="Google Shape;215;p34">
              <a:extLst>
                <a:ext uri="{FF2B5EF4-FFF2-40B4-BE49-F238E27FC236}">
                  <a16:creationId xmlns:a16="http://schemas.microsoft.com/office/drawing/2014/main" xmlns="" id="{A45E8725-E189-6540-BF83-A8A442487DD4}"/>
                </a:ext>
              </a:extLst>
            </p:cNvPr>
            <p:cNvSpPr/>
            <p:nvPr/>
          </p:nvSpPr>
          <p:spPr>
            <a:xfrm rot="769778">
              <a:off x="5993603" y="1545744"/>
              <a:ext cx="4018573" cy="34780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050">
                <a:solidFill>
                  <a:prstClr val="black"/>
                </a:solidFill>
              </a:endParaRPr>
            </a:p>
          </p:txBody>
        </p:sp>
        <p:sp>
          <p:nvSpPr>
            <p:cNvPr id="50" name="Google Shape;216;p34">
              <a:extLst>
                <a:ext uri="{FF2B5EF4-FFF2-40B4-BE49-F238E27FC236}">
                  <a16:creationId xmlns:a16="http://schemas.microsoft.com/office/drawing/2014/main" xmlns="" id="{34C17013-F499-9744-8DD0-614F3165A81E}"/>
                </a:ext>
              </a:extLst>
            </p:cNvPr>
            <p:cNvSpPr/>
            <p:nvPr/>
          </p:nvSpPr>
          <p:spPr>
            <a:xfrm rot="-525332">
              <a:off x="6092825" y="1159844"/>
              <a:ext cx="4018583" cy="3478085"/>
            </a:xfrm>
            <a:prstGeom prst="rect">
              <a:avLst/>
            </a:prstGeom>
            <a:gradFill flip="none" rotWithShape="1">
              <a:gsLst>
                <a:gs pos="46000">
                  <a:srgbClr val="008080">
                    <a:tint val="66000"/>
                    <a:satMod val="160000"/>
                  </a:srgbClr>
                </a:gs>
                <a:gs pos="22000">
                  <a:srgbClr val="008080">
                    <a:tint val="44500"/>
                    <a:satMod val="160000"/>
                  </a:srgbClr>
                </a:gs>
                <a:gs pos="100000">
                  <a:srgbClr val="00808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050">
                <a:solidFill>
                  <a:prstClr val="black"/>
                </a:solidFill>
              </a:endParaRPr>
            </a:p>
          </p:txBody>
        </p:sp>
        <p:grpSp>
          <p:nvGrpSpPr>
            <p:cNvPr id="51" name="Google Shape;217;p34">
              <a:extLst>
                <a:ext uri="{FF2B5EF4-FFF2-40B4-BE49-F238E27FC236}">
                  <a16:creationId xmlns:a16="http://schemas.microsoft.com/office/drawing/2014/main" xmlns="" id="{BCE8316A-6645-B74A-B5CD-E9078874638E}"/>
                </a:ext>
              </a:extLst>
            </p:cNvPr>
            <p:cNvGrpSpPr/>
            <p:nvPr/>
          </p:nvGrpSpPr>
          <p:grpSpPr>
            <a:xfrm>
              <a:off x="5775346" y="1056945"/>
              <a:ext cx="4608268" cy="4150579"/>
              <a:chOff x="2039393" y="170096"/>
              <a:chExt cx="4960809" cy="4762966"/>
            </a:xfrm>
          </p:grpSpPr>
          <p:sp>
            <p:nvSpPr>
              <p:cNvPr id="79" name="Google Shape;218;p34">
                <a:extLst>
                  <a:ext uri="{FF2B5EF4-FFF2-40B4-BE49-F238E27FC236}">
                    <a16:creationId xmlns:a16="http://schemas.microsoft.com/office/drawing/2014/main" xmlns="" id="{FA290380-501B-374A-8545-0060F0A80BB5}"/>
                  </a:ext>
                </a:extLst>
              </p:cNvPr>
              <p:cNvSpPr/>
              <p:nvPr/>
            </p:nvSpPr>
            <p:spPr>
              <a:xfrm>
                <a:off x="2394750" y="4516450"/>
                <a:ext cx="4333684" cy="248949"/>
              </a:xfrm>
              <a:custGeom>
                <a:avLst/>
                <a:gdLst/>
                <a:ahLst/>
                <a:cxnLst/>
                <a:rect l="l" t="t" r="r" b="b"/>
                <a:pathLst>
                  <a:path w="21521" h="2646" extrusionOk="0">
                    <a:moveTo>
                      <a:pt x="1" y="1"/>
                    </a:moveTo>
                    <a:lnTo>
                      <a:pt x="1" y="2645"/>
                    </a:lnTo>
                    <a:cubicBezTo>
                      <a:pt x="1" y="2645"/>
                      <a:pt x="3739" y="487"/>
                      <a:pt x="10761" y="487"/>
                    </a:cubicBezTo>
                    <a:cubicBezTo>
                      <a:pt x="17812" y="487"/>
                      <a:pt x="21521" y="2645"/>
                      <a:pt x="21521" y="2645"/>
                    </a:cubicBezTo>
                    <a:lnTo>
                      <a:pt x="21521" y="1"/>
                    </a:lnTo>
                    <a:close/>
                  </a:path>
                </a:pathLst>
              </a:custGeom>
              <a:solidFill>
                <a:srgbClr val="000000">
                  <a:alpha val="19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l" rtl="0"/>
                <a:endParaRPr sz="105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Google Shape;219;p34">
                <a:extLst>
                  <a:ext uri="{FF2B5EF4-FFF2-40B4-BE49-F238E27FC236}">
                    <a16:creationId xmlns:a16="http://schemas.microsoft.com/office/drawing/2014/main" xmlns="" id="{0613E143-00FF-EB4C-9548-384AE4B3783D}"/>
                  </a:ext>
                </a:extLst>
              </p:cNvPr>
              <p:cNvSpPr/>
              <p:nvPr/>
            </p:nvSpPr>
            <p:spPr>
              <a:xfrm rot="-307454">
                <a:off x="2225404" y="366288"/>
                <a:ext cx="4588787" cy="4370583"/>
              </a:xfrm>
              <a:custGeom>
                <a:avLst/>
                <a:gdLst/>
                <a:ahLst/>
                <a:cxnLst/>
                <a:rect l="l" t="t" r="r" b="b"/>
                <a:pathLst>
                  <a:path w="26792" h="25518" extrusionOk="0">
                    <a:moveTo>
                      <a:pt x="26792" y="8177"/>
                    </a:moveTo>
                    <a:lnTo>
                      <a:pt x="25200" y="25518"/>
                    </a:lnTo>
                    <a:lnTo>
                      <a:pt x="1" y="23189"/>
                    </a:lnTo>
                    <a:lnTo>
                      <a:pt x="2145" y="1"/>
                    </a:lnTo>
                    <a:lnTo>
                      <a:pt x="21413" y="1777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l" rtl="0"/>
                <a:endParaRPr sz="105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2" name="Google Shape;224;p34">
              <a:extLst>
                <a:ext uri="{FF2B5EF4-FFF2-40B4-BE49-F238E27FC236}">
                  <a16:creationId xmlns:a16="http://schemas.microsoft.com/office/drawing/2014/main" xmlns="" id="{3BB5684C-CEED-8445-83CA-9023F4E486EC}"/>
                </a:ext>
              </a:extLst>
            </p:cNvPr>
            <p:cNvSpPr/>
            <p:nvPr/>
          </p:nvSpPr>
          <p:spPr>
            <a:xfrm rot="-2090743">
              <a:off x="8243335" y="1314055"/>
              <a:ext cx="927858" cy="439989"/>
            </a:xfrm>
            <a:custGeom>
              <a:avLst/>
              <a:gdLst/>
              <a:ahLst/>
              <a:cxnLst/>
              <a:rect l="l" t="t" r="r" b="b"/>
              <a:pathLst>
                <a:path w="6019" h="2585" extrusionOk="0">
                  <a:moveTo>
                    <a:pt x="5654" y="1"/>
                  </a:moveTo>
                  <a:lnTo>
                    <a:pt x="31" y="335"/>
                  </a:lnTo>
                  <a:cubicBezTo>
                    <a:pt x="31" y="456"/>
                    <a:pt x="91" y="456"/>
                    <a:pt x="152" y="517"/>
                  </a:cubicBezTo>
                  <a:cubicBezTo>
                    <a:pt x="304" y="639"/>
                    <a:pt x="365" y="821"/>
                    <a:pt x="335" y="1004"/>
                  </a:cubicBezTo>
                  <a:cubicBezTo>
                    <a:pt x="274" y="1156"/>
                    <a:pt x="122" y="1156"/>
                    <a:pt x="61" y="1277"/>
                  </a:cubicBezTo>
                  <a:cubicBezTo>
                    <a:pt x="0" y="1399"/>
                    <a:pt x="91" y="1368"/>
                    <a:pt x="152" y="1399"/>
                  </a:cubicBezTo>
                  <a:cubicBezTo>
                    <a:pt x="213" y="1460"/>
                    <a:pt x="274" y="1520"/>
                    <a:pt x="335" y="1612"/>
                  </a:cubicBezTo>
                  <a:cubicBezTo>
                    <a:pt x="395" y="1672"/>
                    <a:pt x="395" y="1733"/>
                    <a:pt x="395" y="1824"/>
                  </a:cubicBezTo>
                  <a:cubicBezTo>
                    <a:pt x="395" y="1885"/>
                    <a:pt x="335" y="1915"/>
                    <a:pt x="304" y="1946"/>
                  </a:cubicBezTo>
                  <a:cubicBezTo>
                    <a:pt x="274" y="1976"/>
                    <a:pt x="304" y="2037"/>
                    <a:pt x="365" y="2098"/>
                  </a:cubicBezTo>
                  <a:cubicBezTo>
                    <a:pt x="487" y="2219"/>
                    <a:pt x="547" y="2402"/>
                    <a:pt x="487" y="2554"/>
                  </a:cubicBezTo>
                  <a:lnTo>
                    <a:pt x="487" y="2584"/>
                  </a:lnTo>
                  <a:lnTo>
                    <a:pt x="5867" y="2280"/>
                  </a:lnTo>
                  <a:cubicBezTo>
                    <a:pt x="5836" y="2189"/>
                    <a:pt x="5867" y="2067"/>
                    <a:pt x="5897" y="1976"/>
                  </a:cubicBezTo>
                  <a:cubicBezTo>
                    <a:pt x="5745" y="1946"/>
                    <a:pt x="5563" y="1885"/>
                    <a:pt x="5411" y="1794"/>
                  </a:cubicBezTo>
                  <a:cubicBezTo>
                    <a:pt x="5593" y="1794"/>
                    <a:pt x="5775" y="1764"/>
                    <a:pt x="5958" y="1733"/>
                  </a:cubicBezTo>
                  <a:cubicBezTo>
                    <a:pt x="5958" y="1612"/>
                    <a:pt x="5897" y="1490"/>
                    <a:pt x="5897" y="1368"/>
                  </a:cubicBezTo>
                  <a:cubicBezTo>
                    <a:pt x="5867" y="1277"/>
                    <a:pt x="5867" y="1186"/>
                    <a:pt x="5897" y="1095"/>
                  </a:cubicBezTo>
                  <a:cubicBezTo>
                    <a:pt x="5927" y="1034"/>
                    <a:pt x="5958" y="973"/>
                    <a:pt x="5988" y="882"/>
                  </a:cubicBezTo>
                  <a:cubicBezTo>
                    <a:pt x="5988" y="852"/>
                    <a:pt x="6019" y="882"/>
                    <a:pt x="5958" y="821"/>
                  </a:cubicBezTo>
                  <a:cubicBezTo>
                    <a:pt x="5897" y="791"/>
                    <a:pt x="5836" y="760"/>
                    <a:pt x="5806" y="700"/>
                  </a:cubicBezTo>
                  <a:cubicBezTo>
                    <a:pt x="5715" y="578"/>
                    <a:pt x="5684" y="426"/>
                    <a:pt x="5684" y="274"/>
                  </a:cubicBezTo>
                  <a:cubicBezTo>
                    <a:pt x="5684" y="153"/>
                    <a:pt x="5684" y="92"/>
                    <a:pt x="5654" y="1"/>
                  </a:cubicBezTo>
                  <a:close/>
                </a:path>
              </a:pathLst>
            </a:custGeom>
            <a:solidFill>
              <a:srgbClr val="DACB19">
                <a:alpha val="6488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050">
                <a:solidFill>
                  <a:prstClr val="black"/>
                </a:solidFill>
              </a:endParaRPr>
            </a:p>
          </p:txBody>
        </p:sp>
        <p:grpSp>
          <p:nvGrpSpPr>
            <p:cNvPr id="53" name="Google Shape;225;p34">
              <a:extLst>
                <a:ext uri="{FF2B5EF4-FFF2-40B4-BE49-F238E27FC236}">
                  <a16:creationId xmlns:a16="http://schemas.microsoft.com/office/drawing/2014/main" xmlns="" id="{74E67CA4-329C-A14F-B24F-58A7590E7A26}"/>
                </a:ext>
              </a:extLst>
            </p:cNvPr>
            <p:cNvGrpSpPr/>
            <p:nvPr/>
          </p:nvGrpSpPr>
          <p:grpSpPr>
            <a:xfrm>
              <a:off x="8971963" y="2343458"/>
              <a:ext cx="939409" cy="886776"/>
              <a:chOff x="7807869" y="2868655"/>
              <a:chExt cx="929908" cy="935736"/>
            </a:xfrm>
          </p:grpSpPr>
          <p:sp>
            <p:nvSpPr>
              <p:cNvPr id="72" name="Google Shape;226;p34">
                <a:extLst>
                  <a:ext uri="{FF2B5EF4-FFF2-40B4-BE49-F238E27FC236}">
                    <a16:creationId xmlns:a16="http://schemas.microsoft.com/office/drawing/2014/main" xmlns="" id="{13C00779-B7D4-654E-B7B3-80F3ADAC25A1}"/>
                  </a:ext>
                </a:extLst>
              </p:cNvPr>
              <p:cNvSpPr/>
              <p:nvPr/>
            </p:nvSpPr>
            <p:spPr>
              <a:xfrm rot="2423846">
                <a:off x="7952446" y="3284281"/>
                <a:ext cx="338381" cy="338381"/>
              </a:xfrm>
              <a:prstGeom prst="ellipse">
                <a:avLst/>
              </a:prstGeom>
              <a:solidFill>
                <a:srgbClr val="000000">
                  <a:alpha val="19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l" rtl="0"/>
                <a:endParaRPr sz="105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3" name="Google Shape;227;p34">
                <a:extLst>
                  <a:ext uri="{FF2B5EF4-FFF2-40B4-BE49-F238E27FC236}">
                    <a16:creationId xmlns:a16="http://schemas.microsoft.com/office/drawing/2014/main" xmlns="" id="{4BA7D793-78E5-C645-93F1-4E21A1761418}"/>
                  </a:ext>
                </a:extLst>
              </p:cNvPr>
              <p:cNvGrpSpPr/>
              <p:nvPr/>
            </p:nvGrpSpPr>
            <p:grpSpPr>
              <a:xfrm rot="2424200">
                <a:off x="7954902" y="2992711"/>
                <a:ext cx="635841" cy="687623"/>
                <a:chOff x="8061867" y="953444"/>
                <a:chExt cx="405081" cy="438092"/>
              </a:xfrm>
            </p:grpSpPr>
            <p:sp>
              <p:nvSpPr>
                <p:cNvPr id="74" name="Google Shape;228;p34">
                  <a:extLst>
                    <a:ext uri="{FF2B5EF4-FFF2-40B4-BE49-F238E27FC236}">
                      <a16:creationId xmlns:a16="http://schemas.microsoft.com/office/drawing/2014/main" xmlns="" id="{6BE7547B-FD63-6849-8D36-446F0F1E6E56}"/>
                    </a:ext>
                  </a:extLst>
                </p:cNvPr>
                <p:cNvSpPr/>
                <p:nvPr/>
              </p:nvSpPr>
              <p:spPr>
                <a:xfrm rot="1160833">
                  <a:off x="8096701" y="1085601"/>
                  <a:ext cx="306621" cy="2625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5" h="4320" extrusionOk="0">
                      <a:moveTo>
                        <a:pt x="2913" y="0"/>
                      </a:moveTo>
                      <a:cubicBezTo>
                        <a:pt x="2903" y="0"/>
                        <a:pt x="2893" y="0"/>
                        <a:pt x="2883" y="1"/>
                      </a:cubicBezTo>
                      <a:cubicBezTo>
                        <a:pt x="956" y="1"/>
                        <a:pt x="1" y="2313"/>
                        <a:pt x="1358" y="3687"/>
                      </a:cubicBezTo>
                      <a:cubicBezTo>
                        <a:pt x="1795" y="4123"/>
                        <a:pt x="2333" y="4319"/>
                        <a:pt x="2861" y="4319"/>
                      </a:cubicBezTo>
                      <a:cubicBezTo>
                        <a:pt x="3973" y="4319"/>
                        <a:pt x="5044" y="3452"/>
                        <a:pt x="5044" y="2145"/>
                      </a:cubicBezTo>
                      <a:cubicBezTo>
                        <a:pt x="5044" y="966"/>
                        <a:pt x="4089" y="0"/>
                        <a:pt x="2913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Google Shape;229;p34">
                  <a:extLst>
                    <a:ext uri="{FF2B5EF4-FFF2-40B4-BE49-F238E27FC236}">
                      <a16:creationId xmlns:a16="http://schemas.microsoft.com/office/drawing/2014/main" xmlns="" id="{37633A44-6578-1B41-BD15-550F9D2E7B3C}"/>
                    </a:ext>
                  </a:extLst>
                </p:cNvPr>
                <p:cNvSpPr/>
                <p:nvPr/>
              </p:nvSpPr>
              <p:spPr>
                <a:xfrm rot="1160833">
                  <a:off x="8102993" y="1067347"/>
                  <a:ext cx="306621" cy="2632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5" h="4331" extrusionOk="0">
                      <a:moveTo>
                        <a:pt x="2883" y="0"/>
                      </a:moveTo>
                      <a:cubicBezTo>
                        <a:pt x="956" y="0"/>
                        <a:pt x="1" y="2329"/>
                        <a:pt x="1358" y="3686"/>
                      </a:cubicBezTo>
                      <a:cubicBezTo>
                        <a:pt x="1798" y="4131"/>
                        <a:pt x="2339" y="4330"/>
                        <a:pt x="2871" y="4330"/>
                      </a:cubicBezTo>
                      <a:cubicBezTo>
                        <a:pt x="3980" y="4330"/>
                        <a:pt x="5044" y="3464"/>
                        <a:pt x="5044" y="2162"/>
                      </a:cubicBezTo>
                      <a:cubicBezTo>
                        <a:pt x="5044" y="972"/>
                        <a:pt x="4072" y="0"/>
                        <a:pt x="2883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Google Shape;230;p34">
                  <a:extLst>
                    <a:ext uri="{FF2B5EF4-FFF2-40B4-BE49-F238E27FC236}">
                      <a16:creationId xmlns:a16="http://schemas.microsoft.com/office/drawing/2014/main" xmlns="" id="{4134C54C-0408-364A-83EE-DAF3ABA37AF3}"/>
                    </a:ext>
                  </a:extLst>
                </p:cNvPr>
                <p:cNvSpPr/>
                <p:nvPr/>
              </p:nvSpPr>
              <p:spPr>
                <a:xfrm rot="1160833">
                  <a:off x="8202023" y="1005823"/>
                  <a:ext cx="191509" cy="282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1" h="4642" extrusionOk="0">
                      <a:moveTo>
                        <a:pt x="1525" y="1"/>
                      </a:moveTo>
                      <a:cubicBezTo>
                        <a:pt x="688" y="1"/>
                        <a:pt x="1" y="688"/>
                        <a:pt x="1" y="1525"/>
                      </a:cubicBezTo>
                      <a:lnTo>
                        <a:pt x="1" y="3117"/>
                      </a:lnTo>
                      <a:cubicBezTo>
                        <a:pt x="1" y="3955"/>
                        <a:pt x="688" y="4642"/>
                        <a:pt x="1525" y="4642"/>
                      </a:cubicBezTo>
                      <a:lnTo>
                        <a:pt x="1643" y="4642"/>
                      </a:lnTo>
                      <a:cubicBezTo>
                        <a:pt x="2480" y="4642"/>
                        <a:pt x="3151" y="3955"/>
                        <a:pt x="3151" y="3117"/>
                      </a:cubicBezTo>
                      <a:lnTo>
                        <a:pt x="3151" y="1525"/>
                      </a:lnTo>
                      <a:cubicBezTo>
                        <a:pt x="3151" y="688"/>
                        <a:pt x="2480" y="1"/>
                        <a:pt x="164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Google Shape;231;p34">
                  <a:extLst>
                    <a:ext uri="{FF2B5EF4-FFF2-40B4-BE49-F238E27FC236}">
                      <a16:creationId xmlns:a16="http://schemas.microsoft.com/office/drawing/2014/main" xmlns="" id="{19C0B1DD-335C-BD43-83C8-38B63BE73029}"/>
                    </a:ext>
                  </a:extLst>
                </p:cNvPr>
                <p:cNvSpPr/>
                <p:nvPr/>
              </p:nvSpPr>
              <p:spPr>
                <a:xfrm rot="1160833">
                  <a:off x="8143223" y="997277"/>
                  <a:ext cx="285227" cy="244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3" h="4020" extrusionOk="0">
                      <a:moveTo>
                        <a:pt x="2682" y="0"/>
                      </a:moveTo>
                      <a:cubicBezTo>
                        <a:pt x="889" y="0"/>
                        <a:pt x="1" y="2162"/>
                        <a:pt x="1274" y="3435"/>
                      </a:cubicBezTo>
                      <a:cubicBezTo>
                        <a:pt x="1678" y="3839"/>
                        <a:pt x="2176" y="4020"/>
                        <a:pt x="2665" y="4020"/>
                      </a:cubicBezTo>
                      <a:cubicBezTo>
                        <a:pt x="3697" y="4020"/>
                        <a:pt x="4692" y="3216"/>
                        <a:pt x="4692" y="2011"/>
                      </a:cubicBezTo>
                      <a:cubicBezTo>
                        <a:pt x="4692" y="888"/>
                        <a:pt x="3788" y="0"/>
                        <a:pt x="268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8" name="Google Shape;232;p34">
                  <a:extLst>
                    <a:ext uri="{FF2B5EF4-FFF2-40B4-BE49-F238E27FC236}">
                      <a16:creationId xmlns:a16="http://schemas.microsoft.com/office/drawing/2014/main" xmlns="" id="{D97FFDA4-D357-F141-9217-8325CD63DE15}"/>
                    </a:ext>
                  </a:extLst>
                </p:cNvPr>
                <p:cNvSpPr/>
                <p:nvPr/>
              </p:nvSpPr>
              <p:spPr>
                <a:xfrm rot="1160833">
                  <a:off x="8190019" y="986900"/>
                  <a:ext cx="243473" cy="2434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6" h="4006" extrusionOk="0">
                      <a:moveTo>
                        <a:pt x="1995" y="1"/>
                      </a:moveTo>
                      <a:cubicBezTo>
                        <a:pt x="889" y="1"/>
                        <a:pt x="1" y="889"/>
                        <a:pt x="1" y="2011"/>
                      </a:cubicBezTo>
                      <a:cubicBezTo>
                        <a:pt x="1" y="3117"/>
                        <a:pt x="889" y="4005"/>
                        <a:pt x="1995" y="4005"/>
                      </a:cubicBezTo>
                      <a:cubicBezTo>
                        <a:pt x="3101" y="4005"/>
                        <a:pt x="4005" y="3117"/>
                        <a:pt x="4005" y="2011"/>
                      </a:cubicBezTo>
                      <a:cubicBezTo>
                        <a:pt x="4005" y="889"/>
                        <a:pt x="3101" y="1"/>
                        <a:pt x="199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54" name="Google Shape;233;p34">
              <a:extLst>
                <a:ext uri="{FF2B5EF4-FFF2-40B4-BE49-F238E27FC236}">
                  <a16:creationId xmlns:a16="http://schemas.microsoft.com/office/drawing/2014/main" xmlns="" id="{F83E9DF9-4CEC-9E4A-9110-F401393F66ED}"/>
                </a:ext>
              </a:extLst>
            </p:cNvPr>
            <p:cNvGrpSpPr/>
            <p:nvPr/>
          </p:nvGrpSpPr>
          <p:grpSpPr>
            <a:xfrm rot="-10198396">
              <a:off x="4939304" y="3636515"/>
              <a:ext cx="963014" cy="909057"/>
              <a:chOff x="7807869" y="2868655"/>
              <a:chExt cx="929908" cy="935736"/>
            </a:xfrm>
          </p:grpSpPr>
          <p:sp>
            <p:nvSpPr>
              <p:cNvPr id="65" name="Google Shape;234;p34">
                <a:extLst>
                  <a:ext uri="{FF2B5EF4-FFF2-40B4-BE49-F238E27FC236}">
                    <a16:creationId xmlns:a16="http://schemas.microsoft.com/office/drawing/2014/main" xmlns="" id="{315C6FDF-C9BE-AD4B-A689-76CC5C3A4972}"/>
                  </a:ext>
                </a:extLst>
              </p:cNvPr>
              <p:cNvSpPr/>
              <p:nvPr/>
            </p:nvSpPr>
            <p:spPr>
              <a:xfrm rot="2423846">
                <a:off x="7952446" y="3284281"/>
                <a:ext cx="338381" cy="338381"/>
              </a:xfrm>
              <a:prstGeom prst="ellipse">
                <a:avLst/>
              </a:prstGeom>
              <a:solidFill>
                <a:srgbClr val="000000">
                  <a:alpha val="19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l" rtl="0"/>
                <a:endParaRPr sz="105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66" name="Google Shape;235;p34">
                <a:extLst>
                  <a:ext uri="{FF2B5EF4-FFF2-40B4-BE49-F238E27FC236}">
                    <a16:creationId xmlns:a16="http://schemas.microsoft.com/office/drawing/2014/main" xmlns="" id="{8B90A630-45A1-0A4E-BA94-D9E8C6710700}"/>
                  </a:ext>
                </a:extLst>
              </p:cNvPr>
              <p:cNvGrpSpPr/>
              <p:nvPr/>
            </p:nvGrpSpPr>
            <p:grpSpPr>
              <a:xfrm rot="2424200">
                <a:off x="7954902" y="2992711"/>
                <a:ext cx="635841" cy="687623"/>
                <a:chOff x="8061867" y="953444"/>
                <a:chExt cx="405081" cy="438092"/>
              </a:xfrm>
            </p:grpSpPr>
            <p:sp>
              <p:nvSpPr>
                <p:cNvPr id="67" name="Google Shape;236;p34">
                  <a:extLst>
                    <a:ext uri="{FF2B5EF4-FFF2-40B4-BE49-F238E27FC236}">
                      <a16:creationId xmlns:a16="http://schemas.microsoft.com/office/drawing/2014/main" xmlns="" id="{98DF1496-F67C-334E-95DF-BFFD149ADC33}"/>
                    </a:ext>
                  </a:extLst>
                </p:cNvPr>
                <p:cNvSpPr/>
                <p:nvPr/>
              </p:nvSpPr>
              <p:spPr>
                <a:xfrm rot="1160833">
                  <a:off x="8096701" y="1085601"/>
                  <a:ext cx="306621" cy="2625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5" h="4320" extrusionOk="0">
                      <a:moveTo>
                        <a:pt x="2913" y="0"/>
                      </a:moveTo>
                      <a:cubicBezTo>
                        <a:pt x="2903" y="0"/>
                        <a:pt x="2893" y="0"/>
                        <a:pt x="2883" y="1"/>
                      </a:cubicBezTo>
                      <a:cubicBezTo>
                        <a:pt x="956" y="1"/>
                        <a:pt x="1" y="2313"/>
                        <a:pt x="1358" y="3687"/>
                      </a:cubicBezTo>
                      <a:cubicBezTo>
                        <a:pt x="1795" y="4123"/>
                        <a:pt x="2333" y="4319"/>
                        <a:pt x="2861" y="4319"/>
                      </a:cubicBezTo>
                      <a:cubicBezTo>
                        <a:pt x="3973" y="4319"/>
                        <a:pt x="5044" y="3452"/>
                        <a:pt x="5044" y="2145"/>
                      </a:cubicBezTo>
                      <a:cubicBezTo>
                        <a:pt x="5044" y="966"/>
                        <a:pt x="4089" y="0"/>
                        <a:pt x="2913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8" name="Google Shape;237;p34">
                  <a:extLst>
                    <a:ext uri="{FF2B5EF4-FFF2-40B4-BE49-F238E27FC236}">
                      <a16:creationId xmlns:a16="http://schemas.microsoft.com/office/drawing/2014/main" xmlns="" id="{B98FCCEC-068F-8F41-AE94-835852B295C7}"/>
                    </a:ext>
                  </a:extLst>
                </p:cNvPr>
                <p:cNvSpPr/>
                <p:nvPr/>
              </p:nvSpPr>
              <p:spPr>
                <a:xfrm rot="1160833">
                  <a:off x="8102993" y="1067347"/>
                  <a:ext cx="306621" cy="2632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5" h="4331" extrusionOk="0">
                      <a:moveTo>
                        <a:pt x="2883" y="0"/>
                      </a:moveTo>
                      <a:cubicBezTo>
                        <a:pt x="956" y="0"/>
                        <a:pt x="1" y="2329"/>
                        <a:pt x="1358" y="3686"/>
                      </a:cubicBezTo>
                      <a:cubicBezTo>
                        <a:pt x="1798" y="4131"/>
                        <a:pt x="2339" y="4330"/>
                        <a:pt x="2871" y="4330"/>
                      </a:cubicBezTo>
                      <a:cubicBezTo>
                        <a:pt x="3980" y="4330"/>
                        <a:pt x="5044" y="3464"/>
                        <a:pt x="5044" y="2162"/>
                      </a:cubicBezTo>
                      <a:cubicBezTo>
                        <a:pt x="5044" y="972"/>
                        <a:pt x="4072" y="0"/>
                        <a:pt x="2883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9" name="Google Shape;238;p34">
                  <a:extLst>
                    <a:ext uri="{FF2B5EF4-FFF2-40B4-BE49-F238E27FC236}">
                      <a16:creationId xmlns:a16="http://schemas.microsoft.com/office/drawing/2014/main" xmlns="" id="{3F920D0C-CAB3-CB49-835C-5F3FE6F35E07}"/>
                    </a:ext>
                  </a:extLst>
                </p:cNvPr>
                <p:cNvSpPr/>
                <p:nvPr/>
              </p:nvSpPr>
              <p:spPr>
                <a:xfrm rot="1160833">
                  <a:off x="8202023" y="1005823"/>
                  <a:ext cx="191509" cy="282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1" h="4642" extrusionOk="0">
                      <a:moveTo>
                        <a:pt x="1525" y="1"/>
                      </a:moveTo>
                      <a:cubicBezTo>
                        <a:pt x="688" y="1"/>
                        <a:pt x="1" y="688"/>
                        <a:pt x="1" y="1525"/>
                      </a:cubicBezTo>
                      <a:lnTo>
                        <a:pt x="1" y="3117"/>
                      </a:lnTo>
                      <a:cubicBezTo>
                        <a:pt x="1" y="3955"/>
                        <a:pt x="688" y="4642"/>
                        <a:pt x="1525" y="4642"/>
                      </a:cubicBezTo>
                      <a:lnTo>
                        <a:pt x="1643" y="4642"/>
                      </a:lnTo>
                      <a:cubicBezTo>
                        <a:pt x="2480" y="4642"/>
                        <a:pt x="3151" y="3955"/>
                        <a:pt x="3151" y="3117"/>
                      </a:cubicBezTo>
                      <a:lnTo>
                        <a:pt x="3151" y="1525"/>
                      </a:lnTo>
                      <a:cubicBezTo>
                        <a:pt x="3151" y="688"/>
                        <a:pt x="2480" y="1"/>
                        <a:pt x="164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0" name="Google Shape;239;p34">
                  <a:extLst>
                    <a:ext uri="{FF2B5EF4-FFF2-40B4-BE49-F238E27FC236}">
                      <a16:creationId xmlns:a16="http://schemas.microsoft.com/office/drawing/2014/main" xmlns="" id="{DD98EFA8-4F35-2542-B080-1207A3C2F4CE}"/>
                    </a:ext>
                  </a:extLst>
                </p:cNvPr>
                <p:cNvSpPr/>
                <p:nvPr/>
              </p:nvSpPr>
              <p:spPr>
                <a:xfrm rot="1160833">
                  <a:off x="8143223" y="997277"/>
                  <a:ext cx="285227" cy="244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3" h="4020" extrusionOk="0">
                      <a:moveTo>
                        <a:pt x="2682" y="0"/>
                      </a:moveTo>
                      <a:cubicBezTo>
                        <a:pt x="889" y="0"/>
                        <a:pt x="1" y="2162"/>
                        <a:pt x="1274" y="3435"/>
                      </a:cubicBezTo>
                      <a:cubicBezTo>
                        <a:pt x="1678" y="3839"/>
                        <a:pt x="2176" y="4020"/>
                        <a:pt x="2665" y="4020"/>
                      </a:cubicBezTo>
                      <a:cubicBezTo>
                        <a:pt x="3697" y="4020"/>
                        <a:pt x="4692" y="3216"/>
                        <a:pt x="4692" y="2011"/>
                      </a:cubicBezTo>
                      <a:cubicBezTo>
                        <a:pt x="4692" y="888"/>
                        <a:pt x="3788" y="0"/>
                        <a:pt x="268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" name="Google Shape;240;p34">
                  <a:extLst>
                    <a:ext uri="{FF2B5EF4-FFF2-40B4-BE49-F238E27FC236}">
                      <a16:creationId xmlns:a16="http://schemas.microsoft.com/office/drawing/2014/main" xmlns="" id="{28FAE0A5-31B9-6340-BF93-3EBE2E082667}"/>
                    </a:ext>
                  </a:extLst>
                </p:cNvPr>
                <p:cNvSpPr/>
                <p:nvPr/>
              </p:nvSpPr>
              <p:spPr>
                <a:xfrm rot="1160833">
                  <a:off x="8190019" y="986900"/>
                  <a:ext cx="243473" cy="2434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6" h="4006" extrusionOk="0">
                      <a:moveTo>
                        <a:pt x="1995" y="1"/>
                      </a:moveTo>
                      <a:cubicBezTo>
                        <a:pt x="889" y="1"/>
                        <a:pt x="1" y="889"/>
                        <a:pt x="1" y="2011"/>
                      </a:cubicBezTo>
                      <a:cubicBezTo>
                        <a:pt x="1" y="3117"/>
                        <a:pt x="889" y="4005"/>
                        <a:pt x="1995" y="4005"/>
                      </a:cubicBezTo>
                      <a:cubicBezTo>
                        <a:pt x="3101" y="4005"/>
                        <a:pt x="4005" y="3117"/>
                        <a:pt x="4005" y="2011"/>
                      </a:cubicBezTo>
                      <a:cubicBezTo>
                        <a:pt x="4005" y="889"/>
                        <a:pt x="3101" y="1"/>
                        <a:pt x="199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55" name="Google Shape;241;p34">
              <a:extLst>
                <a:ext uri="{FF2B5EF4-FFF2-40B4-BE49-F238E27FC236}">
                  <a16:creationId xmlns:a16="http://schemas.microsoft.com/office/drawing/2014/main" xmlns="" id="{D90152D7-7CEE-7841-875F-75D4C6D8C188}"/>
                </a:ext>
              </a:extLst>
            </p:cNvPr>
            <p:cNvGrpSpPr/>
            <p:nvPr/>
          </p:nvGrpSpPr>
          <p:grpSpPr>
            <a:xfrm rot="-5950255">
              <a:off x="5883628" y="1707782"/>
              <a:ext cx="1018906" cy="1092956"/>
              <a:chOff x="7807869" y="2868655"/>
              <a:chExt cx="929908" cy="935736"/>
            </a:xfrm>
          </p:grpSpPr>
          <p:sp>
            <p:nvSpPr>
              <p:cNvPr id="58" name="Google Shape;242;p34">
                <a:extLst>
                  <a:ext uri="{FF2B5EF4-FFF2-40B4-BE49-F238E27FC236}">
                    <a16:creationId xmlns:a16="http://schemas.microsoft.com/office/drawing/2014/main" xmlns="" id="{8E4D3DAC-C7F9-B244-94E0-77BA6161F6EE}"/>
                  </a:ext>
                </a:extLst>
              </p:cNvPr>
              <p:cNvSpPr/>
              <p:nvPr/>
            </p:nvSpPr>
            <p:spPr>
              <a:xfrm rot="2423846">
                <a:off x="7971563" y="3279927"/>
                <a:ext cx="338381" cy="338381"/>
              </a:xfrm>
              <a:prstGeom prst="ellipse">
                <a:avLst/>
              </a:prstGeom>
              <a:solidFill>
                <a:srgbClr val="000000">
                  <a:alpha val="19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l" rtl="0"/>
                <a:endParaRPr sz="105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59" name="Google Shape;243;p34">
                <a:extLst>
                  <a:ext uri="{FF2B5EF4-FFF2-40B4-BE49-F238E27FC236}">
                    <a16:creationId xmlns:a16="http://schemas.microsoft.com/office/drawing/2014/main" xmlns="" id="{1860D5F9-CB82-8540-8F10-FA11F9BAF348}"/>
                  </a:ext>
                </a:extLst>
              </p:cNvPr>
              <p:cNvGrpSpPr/>
              <p:nvPr/>
            </p:nvGrpSpPr>
            <p:grpSpPr>
              <a:xfrm rot="2424200">
                <a:off x="7954902" y="2992711"/>
                <a:ext cx="635841" cy="687623"/>
                <a:chOff x="8061867" y="953444"/>
                <a:chExt cx="405081" cy="438092"/>
              </a:xfrm>
            </p:grpSpPr>
            <p:sp>
              <p:nvSpPr>
                <p:cNvPr id="60" name="Google Shape;244;p34">
                  <a:extLst>
                    <a:ext uri="{FF2B5EF4-FFF2-40B4-BE49-F238E27FC236}">
                      <a16:creationId xmlns:a16="http://schemas.microsoft.com/office/drawing/2014/main" xmlns="" id="{148E5AC0-BD86-3242-8366-C3F3C4DF66C5}"/>
                    </a:ext>
                  </a:extLst>
                </p:cNvPr>
                <p:cNvSpPr/>
                <p:nvPr/>
              </p:nvSpPr>
              <p:spPr>
                <a:xfrm rot="1160833">
                  <a:off x="8096701" y="1085601"/>
                  <a:ext cx="306621" cy="2625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5" h="4320" extrusionOk="0">
                      <a:moveTo>
                        <a:pt x="2913" y="0"/>
                      </a:moveTo>
                      <a:cubicBezTo>
                        <a:pt x="2903" y="0"/>
                        <a:pt x="2893" y="0"/>
                        <a:pt x="2883" y="1"/>
                      </a:cubicBezTo>
                      <a:cubicBezTo>
                        <a:pt x="956" y="1"/>
                        <a:pt x="1" y="2313"/>
                        <a:pt x="1358" y="3687"/>
                      </a:cubicBezTo>
                      <a:cubicBezTo>
                        <a:pt x="1795" y="4123"/>
                        <a:pt x="2333" y="4319"/>
                        <a:pt x="2861" y="4319"/>
                      </a:cubicBezTo>
                      <a:cubicBezTo>
                        <a:pt x="3973" y="4319"/>
                        <a:pt x="5044" y="3452"/>
                        <a:pt x="5044" y="2145"/>
                      </a:cubicBezTo>
                      <a:cubicBezTo>
                        <a:pt x="5044" y="966"/>
                        <a:pt x="4089" y="0"/>
                        <a:pt x="2913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1" name="Google Shape;245;p34">
                  <a:extLst>
                    <a:ext uri="{FF2B5EF4-FFF2-40B4-BE49-F238E27FC236}">
                      <a16:creationId xmlns:a16="http://schemas.microsoft.com/office/drawing/2014/main" xmlns="" id="{7C5F899A-6588-2942-9A16-8EE035EB18BE}"/>
                    </a:ext>
                  </a:extLst>
                </p:cNvPr>
                <p:cNvSpPr/>
                <p:nvPr/>
              </p:nvSpPr>
              <p:spPr>
                <a:xfrm rot="1160833">
                  <a:off x="8102993" y="1067347"/>
                  <a:ext cx="306621" cy="2632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5" h="4331" extrusionOk="0">
                      <a:moveTo>
                        <a:pt x="2883" y="0"/>
                      </a:moveTo>
                      <a:cubicBezTo>
                        <a:pt x="956" y="0"/>
                        <a:pt x="1" y="2329"/>
                        <a:pt x="1358" y="3686"/>
                      </a:cubicBezTo>
                      <a:cubicBezTo>
                        <a:pt x="1798" y="4131"/>
                        <a:pt x="2339" y="4330"/>
                        <a:pt x="2871" y="4330"/>
                      </a:cubicBezTo>
                      <a:cubicBezTo>
                        <a:pt x="3980" y="4330"/>
                        <a:pt x="5044" y="3464"/>
                        <a:pt x="5044" y="2162"/>
                      </a:cubicBezTo>
                      <a:cubicBezTo>
                        <a:pt x="5044" y="972"/>
                        <a:pt x="4072" y="0"/>
                        <a:pt x="2883" y="0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2" name="Google Shape;246;p34">
                  <a:extLst>
                    <a:ext uri="{FF2B5EF4-FFF2-40B4-BE49-F238E27FC236}">
                      <a16:creationId xmlns:a16="http://schemas.microsoft.com/office/drawing/2014/main" xmlns="" id="{5365007D-A7BC-3543-90D0-52188A42FE7D}"/>
                    </a:ext>
                  </a:extLst>
                </p:cNvPr>
                <p:cNvSpPr/>
                <p:nvPr/>
              </p:nvSpPr>
              <p:spPr>
                <a:xfrm rot="1160833">
                  <a:off x="8202023" y="1005823"/>
                  <a:ext cx="191509" cy="2821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1" h="4642" extrusionOk="0">
                      <a:moveTo>
                        <a:pt x="1525" y="1"/>
                      </a:moveTo>
                      <a:cubicBezTo>
                        <a:pt x="688" y="1"/>
                        <a:pt x="1" y="688"/>
                        <a:pt x="1" y="1525"/>
                      </a:cubicBezTo>
                      <a:lnTo>
                        <a:pt x="1" y="3117"/>
                      </a:lnTo>
                      <a:cubicBezTo>
                        <a:pt x="1" y="3955"/>
                        <a:pt x="688" y="4642"/>
                        <a:pt x="1525" y="4642"/>
                      </a:cubicBezTo>
                      <a:lnTo>
                        <a:pt x="1643" y="4642"/>
                      </a:lnTo>
                      <a:cubicBezTo>
                        <a:pt x="2480" y="4642"/>
                        <a:pt x="3151" y="3955"/>
                        <a:pt x="3151" y="3117"/>
                      </a:cubicBezTo>
                      <a:lnTo>
                        <a:pt x="3151" y="1525"/>
                      </a:lnTo>
                      <a:cubicBezTo>
                        <a:pt x="3151" y="688"/>
                        <a:pt x="2480" y="1"/>
                        <a:pt x="164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3" name="Google Shape;247;p34">
                  <a:extLst>
                    <a:ext uri="{FF2B5EF4-FFF2-40B4-BE49-F238E27FC236}">
                      <a16:creationId xmlns:a16="http://schemas.microsoft.com/office/drawing/2014/main" xmlns="" id="{E5D43543-C2F7-C14F-B0D4-47C60347E004}"/>
                    </a:ext>
                  </a:extLst>
                </p:cNvPr>
                <p:cNvSpPr/>
                <p:nvPr/>
              </p:nvSpPr>
              <p:spPr>
                <a:xfrm rot="1160833">
                  <a:off x="8143223" y="997277"/>
                  <a:ext cx="285227" cy="244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93" h="4020" extrusionOk="0">
                      <a:moveTo>
                        <a:pt x="2682" y="0"/>
                      </a:moveTo>
                      <a:cubicBezTo>
                        <a:pt x="889" y="0"/>
                        <a:pt x="1" y="2162"/>
                        <a:pt x="1274" y="3435"/>
                      </a:cubicBezTo>
                      <a:cubicBezTo>
                        <a:pt x="1678" y="3839"/>
                        <a:pt x="2176" y="4020"/>
                        <a:pt x="2665" y="4020"/>
                      </a:cubicBezTo>
                      <a:cubicBezTo>
                        <a:pt x="3697" y="4020"/>
                        <a:pt x="4692" y="3216"/>
                        <a:pt x="4692" y="2011"/>
                      </a:cubicBezTo>
                      <a:cubicBezTo>
                        <a:pt x="4692" y="888"/>
                        <a:pt x="3788" y="0"/>
                        <a:pt x="268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" name="Google Shape;248;p34">
                  <a:extLst>
                    <a:ext uri="{FF2B5EF4-FFF2-40B4-BE49-F238E27FC236}">
                      <a16:creationId xmlns:a16="http://schemas.microsoft.com/office/drawing/2014/main" xmlns="" id="{1080E8CF-0346-5A44-AEF3-48CB0580C281}"/>
                    </a:ext>
                  </a:extLst>
                </p:cNvPr>
                <p:cNvSpPr/>
                <p:nvPr/>
              </p:nvSpPr>
              <p:spPr>
                <a:xfrm rot="1160833">
                  <a:off x="8190019" y="986900"/>
                  <a:ext cx="243473" cy="2434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6" h="4006" extrusionOk="0">
                      <a:moveTo>
                        <a:pt x="1995" y="1"/>
                      </a:moveTo>
                      <a:cubicBezTo>
                        <a:pt x="889" y="1"/>
                        <a:pt x="1" y="889"/>
                        <a:pt x="1" y="2011"/>
                      </a:cubicBezTo>
                      <a:cubicBezTo>
                        <a:pt x="1" y="3117"/>
                        <a:pt x="889" y="4005"/>
                        <a:pt x="1995" y="4005"/>
                      </a:cubicBezTo>
                      <a:cubicBezTo>
                        <a:pt x="3101" y="4005"/>
                        <a:pt x="4005" y="3117"/>
                        <a:pt x="4005" y="2011"/>
                      </a:cubicBezTo>
                      <a:cubicBezTo>
                        <a:pt x="4005" y="889"/>
                        <a:pt x="3101" y="1"/>
                        <a:pt x="1995" y="1"/>
                      </a:cubicBezTo>
                      <a:close/>
                    </a:path>
                  </a:pathLst>
                </a:custGeom>
                <a:solidFill>
                  <a:srgbClr val="4343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algn="l" rtl="0"/>
                  <a:endParaRPr sz="1050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56" name="Google Shape;2236;p44">
              <a:extLst>
                <a:ext uri="{FF2B5EF4-FFF2-40B4-BE49-F238E27FC236}">
                  <a16:creationId xmlns:a16="http://schemas.microsoft.com/office/drawing/2014/main" xmlns="" id="{EAF53C5A-EC2E-E248-A1FB-86C54A9EAA8E}"/>
                </a:ext>
              </a:extLst>
            </p:cNvPr>
            <p:cNvSpPr txBox="1">
              <a:spLocks/>
            </p:cNvSpPr>
            <p:nvPr/>
          </p:nvSpPr>
          <p:spPr>
            <a:xfrm>
              <a:off x="6292761" y="1875586"/>
              <a:ext cx="3821145" cy="1845631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lvl1pPr algn="r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ar-SA" sz="3600" b="1" dirty="0" smtClean="0">
                  <a:solidFill>
                    <a:prstClr val="black"/>
                  </a:solidFill>
                </a:rPr>
                <a:t>  اللقاء الثاني للمعلمات المهارات الحياتية والاسرية</a:t>
              </a:r>
            </a:p>
            <a:p>
              <a:pPr algn="ctr"/>
              <a:endParaRPr lang="en-US" b="1" dirty="0">
                <a:solidFill>
                  <a:prstClr val="black"/>
                </a:solidFill>
              </a:endParaRPr>
            </a:p>
            <a:p>
              <a:pPr algn="ctr" rtl="0">
                <a:spcBef>
                  <a:spcPts val="0"/>
                </a:spcBef>
              </a:pPr>
              <a:endParaRPr lang="ar-SA" b="1" dirty="0">
                <a:solidFill>
                  <a:prstClr val="black"/>
                </a:solidFill>
              </a:endParaRPr>
            </a:p>
          </p:txBody>
        </p:sp>
        <p:sp>
          <p:nvSpPr>
            <p:cNvPr id="57" name="Google Shape;224;p34">
              <a:extLst>
                <a:ext uri="{FF2B5EF4-FFF2-40B4-BE49-F238E27FC236}">
                  <a16:creationId xmlns:a16="http://schemas.microsoft.com/office/drawing/2014/main" xmlns="" id="{62F6208A-429B-9542-BEB3-5B9655182A74}"/>
                </a:ext>
              </a:extLst>
            </p:cNvPr>
            <p:cNvSpPr/>
            <p:nvPr/>
          </p:nvSpPr>
          <p:spPr>
            <a:xfrm rot="18408981">
              <a:off x="7600678" y="1384571"/>
              <a:ext cx="867338" cy="470691"/>
            </a:xfrm>
            <a:custGeom>
              <a:avLst/>
              <a:gdLst/>
              <a:ahLst/>
              <a:cxnLst/>
              <a:rect l="l" t="t" r="r" b="b"/>
              <a:pathLst>
                <a:path w="6019" h="2585" extrusionOk="0">
                  <a:moveTo>
                    <a:pt x="5654" y="1"/>
                  </a:moveTo>
                  <a:lnTo>
                    <a:pt x="31" y="335"/>
                  </a:lnTo>
                  <a:cubicBezTo>
                    <a:pt x="31" y="456"/>
                    <a:pt x="91" y="456"/>
                    <a:pt x="152" y="517"/>
                  </a:cubicBezTo>
                  <a:cubicBezTo>
                    <a:pt x="304" y="639"/>
                    <a:pt x="365" y="821"/>
                    <a:pt x="335" y="1004"/>
                  </a:cubicBezTo>
                  <a:cubicBezTo>
                    <a:pt x="274" y="1156"/>
                    <a:pt x="122" y="1156"/>
                    <a:pt x="61" y="1277"/>
                  </a:cubicBezTo>
                  <a:cubicBezTo>
                    <a:pt x="0" y="1399"/>
                    <a:pt x="91" y="1368"/>
                    <a:pt x="152" y="1399"/>
                  </a:cubicBezTo>
                  <a:cubicBezTo>
                    <a:pt x="213" y="1460"/>
                    <a:pt x="274" y="1520"/>
                    <a:pt x="335" y="1612"/>
                  </a:cubicBezTo>
                  <a:cubicBezTo>
                    <a:pt x="395" y="1672"/>
                    <a:pt x="395" y="1733"/>
                    <a:pt x="395" y="1824"/>
                  </a:cubicBezTo>
                  <a:cubicBezTo>
                    <a:pt x="395" y="1885"/>
                    <a:pt x="335" y="1915"/>
                    <a:pt x="304" y="1946"/>
                  </a:cubicBezTo>
                  <a:cubicBezTo>
                    <a:pt x="274" y="1976"/>
                    <a:pt x="304" y="2037"/>
                    <a:pt x="365" y="2098"/>
                  </a:cubicBezTo>
                  <a:cubicBezTo>
                    <a:pt x="487" y="2219"/>
                    <a:pt x="547" y="2402"/>
                    <a:pt x="487" y="2554"/>
                  </a:cubicBezTo>
                  <a:lnTo>
                    <a:pt x="487" y="2584"/>
                  </a:lnTo>
                  <a:lnTo>
                    <a:pt x="5867" y="2280"/>
                  </a:lnTo>
                  <a:cubicBezTo>
                    <a:pt x="5836" y="2189"/>
                    <a:pt x="5867" y="2067"/>
                    <a:pt x="5897" y="1976"/>
                  </a:cubicBezTo>
                  <a:cubicBezTo>
                    <a:pt x="5745" y="1946"/>
                    <a:pt x="5563" y="1885"/>
                    <a:pt x="5411" y="1794"/>
                  </a:cubicBezTo>
                  <a:cubicBezTo>
                    <a:pt x="5593" y="1794"/>
                    <a:pt x="5775" y="1764"/>
                    <a:pt x="5958" y="1733"/>
                  </a:cubicBezTo>
                  <a:cubicBezTo>
                    <a:pt x="5958" y="1612"/>
                    <a:pt x="5897" y="1490"/>
                    <a:pt x="5897" y="1368"/>
                  </a:cubicBezTo>
                  <a:cubicBezTo>
                    <a:pt x="5867" y="1277"/>
                    <a:pt x="5867" y="1186"/>
                    <a:pt x="5897" y="1095"/>
                  </a:cubicBezTo>
                  <a:cubicBezTo>
                    <a:pt x="5927" y="1034"/>
                    <a:pt x="5958" y="973"/>
                    <a:pt x="5988" y="882"/>
                  </a:cubicBezTo>
                  <a:cubicBezTo>
                    <a:pt x="5988" y="852"/>
                    <a:pt x="6019" y="882"/>
                    <a:pt x="5958" y="821"/>
                  </a:cubicBezTo>
                  <a:cubicBezTo>
                    <a:pt x="5897" y="791"/>
                    <a:pt x="5836" y="760"/>
                    <a:pt x="5806" y="700"/>
                  </a:cubicBezTo>
                  <a:cubicBezTo>
                    <a:pt x="5715" y="578"/>
                    <a:pt x="5684" y="426"/>
                    <a:pt x="5684" y="274"/>
                  </a:cubicBezTo>
                  <a:cubicBezTo>
                    <a:pt x="5684" y="153"/>
                    <a:pt x="5684" y="92"/>
                    <a:pt x="5654" y="1"/>
                  </a:cubicBezTo>
                  <a:close/>
                </a:path>
              </a:pathLst>
            </a:custGeom>
            <a:solidFill>
              <a:srgbClr val="DACB19">
                <a:alpha val="6488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050">
                <a:solidFill>
                  <a:prstClr val="black"/>
                </a:solidFill>
              </a:endParaRPr>
            </a:p>
          </p:txBody>
        </p:sp>
      </p:grpSp>
      <p:sp>
        <p:nvSpPr>
          <p:cNvPr id="5" name="مستطيل مستدير الزوايا 4"/>
          <p:cNvSpPr/>
          <p:nvPr/>
        </p:nvSpPr>
        <p:spPr>
          <a:xfrm>
            <a:off x="3161519" y="3729972"/>
            <a:ext cx="4371901" cy="94960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المشرفة التربوية ريمه الفياض</a:t>
            </a:r>
            <a:endParaRPr lang="ar-SA" sz="2800" b="1" dirty="0">
              <a:solidFill>
                <a:prstClr val="black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ملء الشاشة</PresentationFormat>
  <Paragraphs>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1_نسق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</cp:revision>
  <dcterms:created xsi:type="dcterms:W3CDTF">2021-12-08T06:28:22Z</dcterms:created>
  <dcterms:modified xsi:type="dcterms:W3CDTF">2021-12-08T06:29:29Z</dcterms:modified>
</cp:coreProperties>
</file>